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3" r:id="rId4"/>
    <p:sldId id="257" r:id="rId5"/>
    <p:sldId id="266" r:id="rId6"/>
    <p:sldId id="258" r:id="rId7"/>
    <p:sldId id="259" r:id="rId8"/>
    <p:sldId id="260" r:id="rId9"/>
    <p:sldId id="261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8" d="100"/>
          <a:sy n="58" d="100"/>
        </p:scale>
        <p:origin x="988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 vardhan" userId="39dda4862d61de69" providerId="LiveId" clId="{878BA5C6-B1CF-4AD8-8B5A-3FD1D21C6E2A}"/>
    <pc:docChg chg="undo custSel addSld modSld">
      <pc:chgData name="harsha vardhan" userId="39dda4862d61de69" providerId="LiveId" clId="{878BA5C6-B1CF-4AD8-8B5A-3FD1D21C6E2A}" dt="2024-02-13T16:46:05.375" v="13" actId="1076"/>
      <pc:docMkLst>
        <pc:docMk/>
      </pc:docMkLst>
      <pc:sldChg chg="modSp mod">
        <pc:chgData name="harsha vardhan" userId="39dda4862d61de69" providerId="LiveId" clId="{878BA5C6-B1CF-4AD8-8B5A-3FD1D21C6E2A}" dt="2024-02-13T16:41:53.365" v="2" actId="1076"/>
        <pc:sldMkLst>
          <pc:docMk/>
          <pc:sldMk cId="367061984" sldId="261"/>
        </pc:sldMkLst>
        <pc:picChg chg="mod">
          <ac:chgData name="harsha vardhan" userId="39dda4862d61de69" providerId="LiveId" clId="{878BA5C6-B1CF-4AD8-8B5A-3FD1D21C6E2A}" dt="2024-02-13T16:41:53.365" v="2" actId="1076"/>
          <ac:picMkLst>
            <pc:docMk/>
            <pc:sldMk cId="367061984" sldId="261"/>
            <ac:picMk id="4" creationId="{A00A45EE-E610-968C-9EF4-CBE83AD9AF15}"/>
          </ac:picMkLst>
        </pc:picChg>
      </pc:sldChg>
      <pc:sldChg chg="addSp delSp mod">
        <pc:chgData name="harsha vardhan" userId="39dda4862d61de69" providerId="LiveId" clId="{878BA5C6-B1CF-4AD8-8B5A-3FD1D21C6E2A}" dt="2024-02-13T16:41:16.932" v="1" actId="22"/>
        <pc:sldMkLst>
          <pc:docMk/>
          <pc:sldMk cId="3525538840" sldId="264"/>
        </pc:sldMkLst>
        <pc:spChg chg="add del">
          <ac:chgData name="harsha vardhan" userId="39dda4862d61de69" providerId="LiveId" clId="{878BA5C6-B1CF-4AD8-8B5A-3FD1D21C6E2A}" dt="2024-02-13T16:41:16.932" v="1" actId="22"/>
          <ac:spMkLst>
            <pc:docMk/>
            <pc:sldMk cId="3525538840" sldId="264"/>
            <ac:spMk id="4" creationId="{68EF4419-FBB9-C124-E4BF-4F88A2D4097B}"/>
          </ac:spMkLst>
        </pc:spChg>
      </pc:sldChg>
      <pc:sldChg chg="addSp delSp modSp new mod">
        <pc:chgData name="harsha vardhan" userId="39dda4862d61de69" providerId="LiveId" clId="{878BA5C6-B1CF-4AD8-8B5A-3FD1D21C6E2A}" dt="2024-02-13T16:46:05.375" v="13" actId="1076"/>
        <pc:sldMkLst>
          <pc:docMk/>
          <pc:sldMk cId="1899615465" sldId="267"/>
        </pc:sldMkLst>
        <pc:picChg chg="add del">
          <ac:chgData name="harsha vardhan" userId="39dda4862d61de69" providerId="LiveId" clId="{878BA5C6-B1CF-4AD8-8B5A-3FD1D21C6E2A}" dt="2024-02-13T16:45:23.663" v="7" actId="21"/>
          <ac:picMkLst>
            <pc:docMk/>
            <pc:sldMk cId="1899615465" sldId="267"/>
            <ac:picMk id="2" creationId="{36787E88-6A87-9006-9B1F-A52CF136AB7E}"/>
          </ac:picMkLst>
        </pc:picChg>
        <pc:picChg chg="add mod">
          <ac:chgData name="harsha vardhan" userId="39dda4862d61de69" providerId="LiveId" clId="{878BA5C6-B1CF-4AD8-8B5A-3FD1D21C6E2A}" dt="2024-02-13T16:45:39.431" v="11" actId="14100"/>
          <ac:picMkLst>
            <pc:docMk/>
            <pc:sldMk cId="1899615465" sldId="267"/>
            <ac:picMk id="3" creationId="{27CCFE92-5556-98DD-990C-C25B03E64815}"/>
          </ac:picMkLst>
        </pc:picChg>
        <pc:picChg chg="add mod">
          <ac:chgData name="harsha vardhan" userId="39dda4862d61de69" providerId="LiveId" clId="{878BA5C6-B1CF-4AD8-8B5A-3FD1D21C6E2A}" dt="2024-02-13T16:46:05.375" v="13" actId="1076"/>
          <ac:picMkLst>
            <pc:docMk/>
            <pc:sldMk cId="1899615465" sldId="267"/>
            <ac:picMk id="4" creationId="{9696AEC3-EDA9-F4CC-F4E8-6DDF9F80595A}"/>
          </ac:picMkLst>
        </pc:picChg>
      </pc:sldChg>
    </pc:docChg>
  </pc:docChgLst>
  <pc:docChgLst>
    <pc:chgData name="harsha vardhan" userId="39dda4862d61de69" providerId="LiveId" clId="{73E7E2D6-BBD1-4368-8D53-73234E2FCD1E}"/>
    <pc:docChg chg="undo custSel addSld delSld modSld sldOrd">
      <pc:chgData name="harsha vardhan" userId="39dda4862d61de69" providerId="LiveId" clId="{73E7E2D6-BBD1-4368-8D53-73234E2FCD1E}" dt="2024-01-29T11:21:08.123" v="365"/>
      <pc:docMkLst>
        <pc:docMk/>
      </pc:docMkLst>
      <pc:sldChg chg="modTransition">
        <pc:chgData name="harsha vardhan" userId="39dda4862d61de69" providerId="LiveId" clId="{73E7E2D6-BBD1-4368-8D53-73234E2FCD1E}" dt="2024-01-29T11:21:08.123" v="365"/>
        <pc:sldMkLst>
          <pc:docMk/>
          <pc:sldMk cId="2408158986" sldId="256"/>
        </pc:sldMkLst>
      </pc:sldChg>
      <pc:sldChg chg="addSp delSp modSp add del mod modTransition">
        <pc:chgData name="harsha vardhan" userId="39dda4862d61de69" providerId="LiveId" clId="{73E7E2D6-BBD1-4368-8D53-73234E2FCD1E}" dt="2024-01-29T11:12:06.901" v="305"/>
        <pc:sldMkLst>
          <pc:docMk/>
          <pc:sldMk cId="1453080091" sldId="257"/>
        </pc:sldMkLst>
        <pc:picChg chg="del">
          <ac:chgData name="harsha vardhan" userId="39dda4862d61de69" providerId="LiveId" clId="{73E7E2D6-BBD1-4368-8D53-73234E2FCD1E}" dt="2024-01-29T10:03:16.554" v="248" actId="21"/>
          <ac:picMkLst>
            <pc:docMk/>
            <pc:sldMk cId="1453080091" sldId="257"/>
            <ac:picMk id="2" creationId="{11371CC1-A287-F7D5-8012-700EF63BF2E7}"/>
          </ac:picMkLst>
        </pc:picChg>
        <pc:picChg chg="ord">
          <ac:chgData name="harsha vardhan" userId="39dda4862d61de69" providerId="LiveId" clId="{73E7E2D6-BBD1-4368-8D53-73234E2FCD1E}" dt="2024-01-29T10:03:57.663" v="250" actId="166"/>
          <ac:picMkLst>
            <pc:docMk/>
            <pc:sldMk cId="1453080091" sldId="257"/>
            <ac:picMk id="3" creationId="{F4D6064C-C3D5-0E10-B02B-A9B6403D89AF}"/>
          </ac:picMkLst>
        </pc:picChg>
        <pc:picChg chg="add mod">
          <ac:chgData name="harsha vardhan" userId="39dda4862d61de69" providerId="LiveId" clId="{73E7E2D6-BBD1-4368-8D53-73234E2FCD1E}" dt="2024-01-29T10:04:19.197" v="253" actId="14100"/>
          <ac:picMkLst>
            <pc:docMk/>
            <pc:sldMk cId="1453080091" sldId="257"/>
            <ac:picMk id="5" creationId="{9AD60626-D8CD-1F62-9D23-DAFD05EF9E59}"/>
          </ac:picMkLst>
        </pc:picChg>
      </pc:sldChg>
      <pc:sldChg chg="modTransition">
        <pc:chgData name="harsha vardhan" userId="39dda4862d61de69" providerId="LiveId" clId="{73E7E2D6-BBD1-4368-8D53-73234E2FCD1E}" dt="2024-01-29T11:13:18.951" v="309"/>
        <pc:sldMkLst>
          <pc:docMk/>
          <pc:sldMk cId="1733961993" sldId="258"/>
        </pc:sldMkLst>
      </pc:sldChg>
      <pc:sldChg chg="modTransition">
        <pc:chgData name="harsha vardhan" userId="39dda4862d61de69" providerId="LiveId" clId="{73E7E2D6-BBD1-4368-8D53-73234E2FCD1E}" dt="2024-01-29T11:13:32.551" v="311"/>
        <pc:sldMkLst>
          <pc:docMk/>
          <pc:sldMk cId="57915223" sldId="259"/>
        </pc:sldMkLst>
      </pc:sldChg>
      <pc:sldChg chg="modTransition">
        <pc:chgData name="harsha vardhan" userId="39dda4862d61de69" providerId="LiveId" clId="{73E7E2D6-BBD1-4368-8D53-73234E2FCD1E}" dt="2024-01-29T11:13:56.839" v="312"/>
        <pc:sldMkLst>
          <pc:docMk/>
          <pc:sldMk cId="1450578698" sldId="260"/>
        </pc:sldMkLst>
      </pc:sldChg>
      <pc:sldChg chg="addSp delSp modSp mod modTransition">
        <pc:chgData name="harsha vardhan" userId="39dda4862d61de69" providerId="LiveId" clId="{73E7E2D6-BBD1-4368-8D53-73234E2FCD1E}" dt="2024-01-29T11:14:07.646" v="313"/>
        <pc:sldMkLst>
          <pc:docMk/>
          <pc:sldMk cId="367061984" sldId="261"/>
        </pc:sldMkLst>
        <pc:spChg chg="del">
          <ac:chgData name="harsha vardhan" userId="39dda4862d61de69" providerId="LiveId" clId="{73E7E2D6-BBD1-4368-8D53-73234E2FCD1E}" dt="2024-01-29T10:53:40.385" v="276" actId="478"/>
          <ac:spMkLst>
            <pc:docMk/>
            <pc:sldMk cId="367061984" sldId="261"/>
            <ac:spMk id="3" creationId="{1B60F776-44B0-80C1-4A26-8FE8C27FF69D}"/>
          </ac:spMkLst>
        </pc:spChg>
        <pc:picChg chg="add mod">
          <ac:chgData name="harsha vardhan" userId="39dda4862d61de69" providerId="LiveId" clId="{73E7E2D6-BBD1-4368-8D53-73234E2FCD1E}" dt="2024-01-29T10:53:49.735" v="278" actId="14100"/>
          <ac:picMkLst>
            <pc:docMk/>
            <pc:sldMk cId="367061984" sldId="261"/>
            <ac:picMk id="4" creationId="{A00A45EE-E610-968C-9EF4-CBE83AD9AF15}"/>
          </ac:picMkLst>
        </pc:picChg>
        <pc:picChg chg="add mod">
          <ac:chgData name="harsha vardhan" userId="39dda4862d61de69" providerId="LiveId" clId="{73E7E2D6-BBD1-4368-8D53-73234E2FCD1E}" dt="2024-01-29T10:55:39.168" v="282" actId="1076"/>
          <ac:picMkLst>
            <pc:docMk/>
            <pc:sldMk cId="367061984" sldId="261"/>
            <ac:picMk id="5" creationId="{380AFC35-A7BB-F6F2-1B4A-CDE582779079}"/>
          </ac:picMkLst>
        </pc:picChg>
      </pc:sldChg>
      <pc:sldChg chg="modTransition">
        <pc:chgData name="harsha vardhan" userId="39dda4862d61de69" providerId="LiveId" clId="{73E7E2D6-BBD1-4368-8D53-73234E2FCD1E}" dt="2024-01-29T11:12:43.491" v="307"/>
        <pc:sldMkLst>
          <pc:docMk/>
          <pc:sldMk cId="144813243" sldId="263"/>
        </pc:sldMkLst>
      </pc:sldChg>
      <pc:sldChg chg="addSp delSp modSp mod modTransition">
        <pc:chgData name="harsha vardhan" userId="39dda4862d61de69" providerId="LiveId" clId="{73E7E2D6-BBD1-4368-8D53-73234E2FCD1E}" dt="2024-01-29T11:14:26.020" v="314"/>
        <pc:sldMkLst>
          <pc:docMk/>
          <pc:sldMk cId="3525538840" sldId="264"/>
        </pc:sldMkLst>
        <pc:picChg chg="add">
          <ac:chgData name="harsha vardhan" userId="39dda4862d61de69" providerId="LiveId" clId="{73E7E2D6-BBD1-4368-8D53-73234E2FCD1E}" dt="2024-01-29T10:55:01.664" v="279" actId="22"/>
          <ac:picMkLst>
            <pc:docMk/>
            <pc:sldMk cId="3525538840" sldId="264"/>
            <ac:picMk id="3" creationId="{57966C6E-109B-FC2E-0EEC-C1FFA7A0287E}"/>
          </ac:picMkLst>
        </pc:picChg>
        <pc:picChg chg="add del mod">
          <ac:chgData name="harsha vardhan" userId="39dda4862d61de69" providerId="LiveId" clId="{73E7E2D6-BBD1-4368-8D53-73234E2FCD1E}" dt="2024-01-29T10:56:25.016" v="287" actId="21"/>
          <ac:picMkLst>
            <pc:docMk/>
            <pc:sldMk cId="3525538840" sldId="264"/>
            <ac:picMk id="4" creationId="{288A0544-2CED-5F0B-9B3C-5410A8D25AE0}"/>
          </ac:picMkLst>
        </pc:picChg>
      </pc:sldChg>
      <pc:sldChg chg="new del">
        <pc:chgData name="harsha vardhan" userId="39dda4862d61de69" providerId="LiveId" clId="{73E7E2D6-BBD1-4368-8D53-73234E2FCD1E}" dt="2024-01-29T09:22:40.200" v="1" actId="680"/>
        <pc:sldMkLst>
          <pc:docMk/>
          <pc:sldMk cId="1036656191" sldId="265"/>
        </pc:sldMkLst>
      </pc:sldChg>
      <pc:sldChg chg="addSp delSp modSp new mod ord modTransition">
        <pc:chgData name="harsha vardhan" userId="39dda4862d61de69" providerId="LiveId" clId="{73E7E2D6-BBD1-4368-8D53-73234E2FCD1E}" dt="2024-01-29T11:19:25.772" v="362"/>
        <pc:sldMkLst>
          <pc:docMk/>
          <pc:sldMk cId="2704641416" sldId="265"/>
        </pc:sldMkLst>
        <pc:spChg chg="add del mod">
          <ac:chgData name="harsha vardhan" userId="39dda4862d61de69" providerId="LiveId" clId="{73E7E2D6-BBD1-4368-8D53-73234E2FCD1E}" dt="2024-01-29T09:38:16.808" v="239" actId="478"/>
          <ac:spMkLst>
            <pc:docMk/>
            <pc:sldMk cId="2704641416" sldId="265"/>
            <ac:spMk id="5" creationId="{70C5F11E-AFD8-CAC1-9C82-A7DF1A1F5439}"/>
          </ac:spMkLst>
        </pc:spChg>
        <pc:spChg chg="add del mod">
          <ac:chgData name="harsha vardhan" userId="39dda4862d61de69" providerId="LiveId" clId="{73E7E2D6-BBD1-4368-8D53-73234E2FCD1E}" dt="2024-01-29T09:31:06.066" v="123" actId="21"/>
          <ac:spMkLst>
            <pc:docMk/>
            <pc:sldMk cId="2704641416" sldId="265"/>
            <ac:spMk id="7" creationId="{7C385979-0260-8BCD-2BBE-C8300A938658}"/>
          </ac:spMkLst>
        </pc:spChg>
        <pc:picChg chg="add del mod">
          <ac:chgData name="harsha vardhan" userId="39dda4862d61de69" providerId="LiveId" clId="{73E7E2D6-BBD1-4368-8D53-73234E2FCD1E}" dt="2024-01-29T09:23:31.185" v="7" actId="21"/>
          <ac:picMkLst>
            <pc:docMk/>
            <pc:sldMk cId="2704641416" sldId="265"/>
            <ac:picMk id="2" creationId="{53F4B8ED-8E06-4E2D-9A3D-997226A4F6AA}"/>
          </ac:picMkLst>
        </pc:picChg>
        <pc:picChg chg="add mod modCrop">
          <ac:chgData name="harsha vardhan" userId="39dda4862d61de69" providerId="LiveId" clId="{73E7E2D6-BBD1-4368-8D53-73234E2FCD1E}" dt="2024-01-29T09:38:30.334" v="245" actId="1076"/>
          <ac:picMkLst>
            <pc:docMk/>
            <pc:sldMk cId="2704641416" sldId="265"/>
            <ac:picMk id="3" creationId="{9D98231E-FA7C-AB90-CD58-6D6337A752A6}"/>
          </ac:picMkLst>
        </pc:picChg>
      </pc:sldChg>
      <pc:sldChg chg="addSp modSp new mod modTransition">
        <pc:chgData name="harsha vardhan" userId="39dda4862d61de69" providerId="LiveId" clId="{73E7E2D6-BBD1-4368-8D53-73234E2FCD1E}" dt="2024-01-29T11:13:04.409" v="308"/>
        <pc:sldMkLst>
          <pc:docMk/>
          <pc:sldMk cId="1762896063" sldId="266"/>
        </pc:sldMkLst>
        <pc:picChg chg="add mod">
          <ac:chgData name="harsha vardhan" userId="39dda4862d61de69" providerId="LiveId" clId="{73E7E2D6-BBD1-4368-8D53-73234E2FCD1E}" dt="2024-01-29T10:07:33.604" v="260" actId="14100"/>
          <ac:picMkLst>
            <pc:docMk/>
            <pc:sldMk cId="1762896063" sldId="266"/>
            <ac:picMk id="3" creationId="{D89CDB7D-D9D4-69DB-7651-99BEDE3FF0B5}"/>
          </ac:picMkLst>
        </pc:picChg>
        <pc:picChg chg="add mod">
          <ac:chgData name="harsha vardhan" userId="39dda4862d61de69" providerId="LiveId" clId="{73E7E2D6-BBD1-4368-8D53-73234E2FCD1E}" dt="2024-01-29T10:07:51.990" v="262" actId="1076"/>
          <ac:picMkLst>
            <pc:docMk/>
            <pc:sldMk cId="1762896063" sldId="266"/>
            <ac:picMk id="4" creationId="{CCF40C95-112B-9003-0C12-22CDF31D6A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B4C7-D041-AC44-68D0-27FEB53F8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ACAC5-6849-ECC7-028D-F11C853DC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9943B-6AAE-1D93-D039-005CDA50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0AB5-FE1E-8238-EC07-56C6E03E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3C02-83C1-C35C-7080-6F76D99B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29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0E0C-91DD-48C9-B144-99C7E3FD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463B7-9F5D-521D-D666-C356D88CB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CC220-ACDF-34FA-C12B-14059C4F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EB2FC-35D4-83D5-03EC-CB6B2E3E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037D0-CF72-E946-0750-BB431137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41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4BA5D-B7CF-05FF-0AEE-84AEA743B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8C477-45C8-47CF-5871-9F5C623B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0B5A-644E-2C69-957F-DFF3F1B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1034-596B-1FB2-972B-17ADF683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EDC2-E95F-3E51-5F6D-7DE921FF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9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C230-27BD-5FC0-B14B-694EEB13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DEB9-6173-718F-5730-39486C13A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FBEA-E387-8DC7-ED44-E6C15C8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78441-E7D0-DC28-CFA6-ED163E6A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5790-1F67-834B-6CE3-89C5D704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23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9103-60ED-81B3-F381-5DF834094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5CD5C-00C4-08F7-4823-0080927F7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E8C99-5F35-62A8-0795-EED009AF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DB512-356D-BF3B-11DF-6990134F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2E2A-70F6-C40F-FCD1-D6DB9D0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6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9A09-4C55-C3CF-3E73-6210D45E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FD8DE-343D-E41C-9DE4-1AFAFF92A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16876-13F8-3362-69CA-AEBB49134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A0AAF-3FFF-B951-886F-D7F7745C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2B5B3-D543-8E69-ABC2-EF7ED0DA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FE17-E58C-2737-EAF9-03AE4B96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90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4F2D-0221-76F4-740C-CC83C074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FE3DC-9132-8C24-A97F-B707A71D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56C3-54AE-C0DE-71E7-511F144AF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BFEEB-4107-F8B9-7EDF-9D9B63FAB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27093-18A6-8CA2-9DBB-A34486F2C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1ED18-3C27-EC3E-D770-ADCF6056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17D63-BEB5-4357-CA57-7305D5E1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CEAB9-4692-5CE7-C806-3D298913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6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6376-B9A1-49A7-FF30-02E8BC47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C47B0-8BE0-B38A-05C5-BC0E5448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A9EA-03A7-70C2-9D7F-94F118C3B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F089D-4197-7FE7-EE47-314CC22A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85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5DA28-E3A5-83DF-ACBA-E3C81516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67DCF-6507-870E-E760-169ED36F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46922-4EEA-6836-21B1-E00AF3A5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C9A4-FCA4-5FFB-5BAC-58211CEB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95C22-6AA8-D781-AFFE-B62F5DE31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83499-16F7-29A2-215B-08ECC3E6E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2FBE6-D9A5-19C6-CAE1-BA5ECF9D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286F-37D8-1F06-D3E2-20486E1B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63CF2-FF51-A045-9754-29BF94FE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49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B6BC-104D-3AE2-323B-2C87E7ED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27EF9-DC8A-EB46-C68C-9EBAD5975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00FC4-43B8-3E8F-5EB7-5C47D8B5C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BBCA0-0899-8569-AE59-8062CF87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9F694-5FE6-1F46-8CA8-BA2C50AF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57F3B-706C-5835-953B-6ED4BB40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12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A2144-1644-B86D-86CE-E8442EC8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A57F2-E1E5-96F7-4EF1-E2D38E15A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8B7A1-E046-63EC-01C3-E97C8DA66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EF765-579D-48CE-967F-9819444E3E5E}" type="datetimeFigureOut">
              <a:rPr lang="en-IN" smtClean="0"/>
              <a:t>13-02-2024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E4DDE-E332-F666-7256-C59E377B3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14C06-916E-E947-030E-EA9D93461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99880-77BB-4DFD-B933-F15B729244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4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8231E-FA7C-AB90-CD58-6D6337A75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8" t="17214" r="15939" b="36901"/>
          <a:stretch/>
        </p:blipFill>
        <p:spPr>
          <a:xfrm>
            <a:off x="3732507" y="1757233"/>
            <a:ext cx="4078639" cy="33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4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66C6E-109B-FC2E-0EEC-C1FFA7A0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CFE92-5556-98DD-990C-C25B03E6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6AEC3-EDA9-F4CC-F4E8-6DDF9F80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08" y="416033"/>
            <a:ext cx="2054530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1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D6578B-7464-1645-16BA-08BA0157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3AF3B-04B0-3D66-7AAF-F0DEC8A19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224" t="-10434" r="310" b="-31623"/>
          <a:stretch/>
        </p:blipFill>
        <p:spPr>
          <a:xfrm>
            <a:off x="8397785" y="-571501"/>
            <a:ext cx="4000500" cy="43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58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B84A1-6AB4-9A8E-9380-5324F1CA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3ED8D-5899-CDA8-90F0-DB8E1216E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144" y="200296"/>
            <a:ext cx="1515291" cy="15152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48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60626-D8CD-1F62-9D23-DAFD05EF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32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D6064C-C3D5-0E10-B02B-A9B6403D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390" y="116584"/>
            <a:ext cx="2054530" cy="26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CDB7D-D9D4-69DB-7651-99BEDE3F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2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40C95-112B-9003-0C12-22CDF31D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915" y="148309"/>
            <a:ext cx="2054530" cy="2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102C3-70DC-2D7B-405E-7D9568C5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5217D-6FEF-D185-9555-6363EE77D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501" y="107875"/>
            <a:ext cx="2054530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FC00-05EF-ECF4-4B40-3D9E06DB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75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EDEDC-BFC3-EE74-A746-F7778CA6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09" y="50074"/>
            <a:ext cx="2054530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86CE03-9BCC-9499-8226-CC21E562247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5D01B-3DF2-997C-5D58-DD34E690C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9" t="20022" r="5824" b="19654"/>
          <a:stretch/>
        </p:blipFill>
        <p:spPr>
          <a:xfrm>
            <a:off x="0" y="14749"/>
            <a:ext cx="11817531" cy="6735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19B41-9A2F-4519-B585-6E212255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043" y="107875"/>
            <a:ext cx="2054530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A45EE-E610-968C-9EF4-CBE83AD9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4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AFC35-A7BB-F6F2-1B4A-CDE58277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424" y="5121357"/>
            <a:ext cx="2054530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 vardhan</dc:creator>
  <cp:lastModifiedBy>harsha vardhan</cp:lastModifiedBy>
  <cp:revision>1</cp:revision>
  <dcterms:created xsi:type="dcterms:W3CDTF">2024-01-28T17:01:13Z</dcterms:created>
  <dcterms:modified xsi:type="dcterms:W3CDTF">2024-02-13T16:46:27Z</dcterms:modified>
</cp:coreProperties>
</file>